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66"/>
    <a:srgbClr val="000099"/>
    <a:srgbClr val="000066"/>
    <a:srgbClr val="D7B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177" d="100"/>
          <a:sy n="177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E0D6-7216-4C33-AEB9-2816A43A9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5A8D3-3E81-4E59-9D75-9506E0C6E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DBACD-2A10-4329-BF6E-BF74AB08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2CB4B-AE15-4CE8-9B15-056D99D8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D6B2D-8E0E-4711-BC1A-E938EC3C9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21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261E-D871-4F32-A753-0E57B2B6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AD43D-E87D-4806-808A-25830707A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BCBC0-CF3F-40CF-9873-D670E8D2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C9A95-294D-4055-9587-38774C26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73545-B516-4534-9759-8D52EEFB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9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B7DA8F-2CE6-42D5-A274-BDEA8C0CC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86304-B34F-454E-A26A-D77D22A42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36F5F-927F-4048-8C27-05B6672A7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390F-DE16-4047-8D73-A8F6E0E9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AA08-AD72-4FA5-A600-943C7305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6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4BF2-1043-4B0E-B5A0-0FF9AFF7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79717-BFA5-464B-B5A5-549913C02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D1804-4D3B-4884-A166-38773EC5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8DFF5-F551-4D2D-A51D-962CC29A6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D7063-B0C8-4052-83AC-5EC46DDA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99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24BE-7766-4BDB-A76F-5AB09DC23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638EF-DAAF-4828-A8E3-C5D352A38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5830A-793A-4FBD-8F89-143B601C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D9A40-F35E-4E1C-98CA-40788D177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26022-28FB-44F1-8539-8E9D9F5D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6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3097-F019-4F36-908E-5C629803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872BA-21FF-466E-B455-3108934FB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E345B-293E-4C3D-89AD-A614CDF50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AB572-A717-4C1B-B5E1-700045D0C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0AD25-539A-4129-B6DD-FD47E940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1697B-DB55-4D4A-A300-BB191A0D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5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0181-427F-4FE7-9972-E202AA3B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01374-AECF-41A3-B1DE-75562C440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F462F-2ED9-4FFB-A144-A95860473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76B08-6A29-4D00-B062-5C112441B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7E5C5-0CC0-4576-8FE6-5ADB0376C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6909F-F1CC-46EA-8F2A-95A8B624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DC352-0E48-4B3A-A961-220CF8FC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92C761-717B-47F9-8615-4A1FC4D6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3F13-CA4A-41AD-8415-A6F1903B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F51A1-F0D8-45F5-8F84-9D488921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BC008-710F-4108-84ED-02AE696F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80EED-48F3-4150-8E49-453CCBB5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76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348CC-ED9D-4865-A00E-7EE225DC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CC499-9ED6-4D20-A562-B3A7549A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F4AF-006E-4415-9583-706BB66D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2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17DB-1C38-4725-BAC9-6AD5F9FFF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5B7A-A781-4488-B9E4-BCE72D2FA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DC66C-6DB5-42EB-A2DD-A1DDE14BD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765C9-2F5C-4ED1-9AEE-D088B9DF7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3D8F3-D30E-4650-A8E3-A8F26B56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6DCFB-4C28-432C-A3A7-F0DD7B33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8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2E2C-9823-4F59-A0CB-BCC1EA24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712823-8C66-4097-BBFE-DE6F3ACCC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5AD00-3B79-46FB-9E1D-193137E06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A9440-CEBE-4F52-B13D-363E4B07C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9C20E-CFA2-4125-BC27-97F28771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727DD-8F04-4F64-BBDB-D84FF3114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0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1FA770-1AD2-41E4-9011-4E1759D7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7415C-9495-42EC-B28C-C3A0AD2C3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263BE-6BA0-48E8-AAD7-02634A050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37192-0B94-465D-AA48-344D41BBFEBA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6AC7-12D4-4D10-94CF-9BF0E7F5C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06963-2913-4FFF-9B8F-FC202F0F1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64AEE-DEC9-4F34-BEF1-4155F915D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5B7E2E-EBA4-E243-9FBE-661055D160DF}"/>
              </a:ext>
            </a:extLst>
          </p:cNvPr>
          <p:cNvSpPr/>
          <p:nvPr/>
        </p:nvSpPr>
        <p:spPr>
          <a:xfrm>
            <a:off x="0" y="-8392"/>
            <a:ext cx="12192000" cy="6866393"/>
          </a:xfrm>
          <a:prstGeom prst="rect">
            <a:avLst/>
          </a:prstGeom>
          <a:solidFill>
            <a:srgbClr val="01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356A2-5F64-F14F-BA0F-4BA22482F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7"/>
          <a:stretch/>
        </p:blipFill>
        <p:spPr>
          <a:xfrm>
            <a:off x="222737" y="2071419"/>
            <a:ext cx="3167502" cy="349481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F3530-7359-F847-AB15-63D72B0F7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91"/>
          <a:stretch/>
        </p:blipFill>
        <p:spPr>
          <a:xfrm>
            <a:off x="9500135" y="649814"/>
            <a:ext cx="2469127" cy="338387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7A223-FAE0-0C40-82DC-E10455779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91"/>
          <a:stretch/>
        </p:blipFill>
        <p:spPr>
          <a:xfrm>
            <a:off x="3383835" y="1720253"/>
            <a:ext cx="2355688" cy="341369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2B0EA-7288-4A44-84F8-00B72060E3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54" r="17225"/>
          <a:stretch/>
        </p:blipFill>
        <p:spPr>
          <a:xfrm>
            <a:off x="5733119" y="1057183"/>
            <a:ext cx="3861197" cy="35752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Right Triangle 1">
            <a:extLst>
              <a:ext uri="{FF2B5EF4-FFF2-40B4-BE49-F238E27FC236}">
                <a16:creationId xmlns:a16="http://schemas.microsoft.com/office/drawing/2014/main" id="{D436561B-DE70-B341-A52E-D68438B7CBA5}"/>
              </a:ext>
            </a:extLst>
          </p:cNvPr>
          <p:cNvSpPr/>
          <p:nvPr/>
        </p:nvSpPr>
        <p:spPr>
          <a:xfrm flipV="1">
            <a:off x="0" y="613685"/>
            <a:ext cx="12192000" cy="2100957"/>
          </a:xfrm>
          <a:prstGeom prst="rtTriangle">
            <a:avLst/>
          </a:prstGeom>
          <a:solidFill>
            <a:srgbClr val="01006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DAA9B1AB-ECE0-394B-8F1F-3EC5405B687F}"/>
              </a:ext>
            </a:extLst>
          </p:cNvPr>
          <p:cNvSpPr/>
          <p:nvPr/>
        </p:nvSpPr>
        <p:spPr>
          <a:xfrm rot="10800000" flipV="1">
            <a:off x="0" y="3472399"/>
            <a:ext cx="12192000" cy="2100957"/>
          </a:xfrm>
          <a:prstGeom prst="rtTriangle">
            <a:avLst/>
          </a:prstGeom>
          <a:solidFill>
            <a:srgbClr val="01006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D090A0-6D00-CB44-90C7-8375C3DAC6CC}"/>
              </a:ext>
            </a:extLst>
          </p:cNvPr>
          <p:cNvSpPr/>
          <p:nvPr/>
        </p:nvSpPr>
        <p:spPr>
          <a:xfrm>
            <a:off x="0" y="5573357"/>
            <a:ext cx="12192000" cy="1284644"/>
          </a:xfrm>
          <a:prstGeom prst="rect">
            <a:avLst/>
          </a:prstGeom>
          <a:solidFill>
            <a:srgbClr val="01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AA63E4A-30CB-E649-ADF9-280B600C1AA3}"/>
              </a:ext>
            </a:extLst>
          </p:cNvPr>
          <p:cNvSpPr/>
          <p:nvPr/>
        </p:nvSpPr>
        <p:spPr>
          <a:xfrm>
            <a:off x="0" y="-8391"/>
            <a:ext cx="12192000" cy="6866392"/>
          </a:xfrm>
          <a:prstGeom prst="frame">
            <a:avLst>
              <a:gd name="adj1" fmla="val 32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67E48E-BAE2-1F45-BEA8-9036E425B786}"/>
              </a:ext>
            </a:extLst>
          </p:cNvPr>
          <p:cNvSpPr txBox="1"/>
          <p:nvPr/>
        </p:nvSpPr>
        <p:spPr>
          <a:xfrm>
            <a:off x="485565" y="415676"/>
            <a:ext cx="614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ANDREW FELDER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F64253-CE8D-9B4F-9071-510E2B11FD46}"/>
              </a:ext>
            </a:extLst>
          </p:cNvPr>
          <p:cNvSpPr txBox="1"/>
          <p:nvPr/>
        </p:nvSpPr>
        <p:spPr>
          <a:xfrm>
            <a:off x="5932658" y="4759343"/>
            <a:ext cx="581941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Monroe County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Treasurer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263C96-2156-C949-A3FB-ABD332206395}"/>
              </a:ext>
            </a:extLst>
          </p:cNvPr>
          <p:cNvCxnSpPr>
            <a:cxnSpLocks/>
          </p:cNvCxnSpPr>
          <p:nvPr/>
        </p:nvCxnSpPr>
        <p:spPr>
          <a:xfrm flipV="1">
            <a:off x="190500" y="631000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AD6ACD-0673-5B49-BCFF-308B2C81E451}"/>
              </a:ext>
            </a:extLst>
          </p:cNvPr>
          <p:cNvCxnSpPr>
            <a:cxnSpLocks/>
          </p:cNvCxnSpPr>
          <p:nvPr/>
        </p:nvCxnSpPr>
        <p:spPr>
          <a:xfrm flipV="1">
            <a:off x="190500" y="3509527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499A7A9-DB1E-B148-9EE0-90E9328E6B4C}"/>
              </a:ext>
            </a:extLst>
          </p:cNvPr>
          <p:cNvCxnSpPr>
            <a:cxnSpLocks/>
          </p:cNvCxnSpPr>
          <p:nvPr/>
        </p:nvCxnSpPr>
        <p:spPr>
          <a:xfrm flipV="1">
            <a:off x="190500" y="471980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E96DC7-99DF-1044-B8D7-E81F851FE2D1}"/>
              </a:ext>
            </a:extLst>
          </p:cNvPr>
          <p:cNvCxnSpPr>
            <a:cxnSpLocks/>
          </p:cNvCxnSpPr>
          <p:nvPr/>
        </p:nvCxnSpPr>
        <p:spPr>
          <a:xfrm flipV="1">
            <a:off x="190500" y="312960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A57F97-C436-0B48-A705-CEC6B01F17D6}"/>
              </a:ext>
            </a:extLst>
          </p:cNvPr>
          <p:cNvCxnSpPr>
            <a:cxnSpLocks/>
          </p:cNvCxnSpPr>
          <p:nvPr/>
        </p:nvCxnSpPr>
        <p:spPr>
          <a:xfrm flipV="1">
            <a:off x="190500" y="3668547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94653D7-A7AA-9844-99B6-0D0D24D201C0}"/>
              </a:ext>
            </a:extLst>
          </p:cNvPr>
          <p:cNvCxnSpPr>
            <a:cxnSpLocks/>
          </p:cNvCxnSpPr>
          <p:nvPr/>
        </p:nvCxnSpPr>
        <p:spPr>
          <a:xfrm flipV="1">
            <a:off x="190500" y="3827567"/>
            <a:ext cx="11836400" cy="20328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6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6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Aharoni</vt:lpstr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Jessica Felder</dc:creator>
  <cp:lastModifiedBy>Branden Ghena</cp:lastModifiedBy>
  <cp:revision>17</cp:revision>
  <cp:lastPrinted>2020-05-05T01:28:37Z</cp:lastPrinted>
  <dcterms:created xsi:type="dcterms:W3CDTF">2020-04-22T05:06:06Z</dcterms:created>
  <dcterms:modified xsi:type="dcterms:W3CDTF">2020-06-15T23:09:22Z</dcterms:modified>
</cp:coreProperties>
</file>